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7199313" cy="71993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704"/>
  </p:normalViewPr>
  <p:slideViewPr>
    <p:cSldViewPr snapToGrid="0" snapToObjects="1">
      <p:cViewPr>
        <p:scale>
          <a:sx n="60" d="100"/>
          <a:sy n="60" d="100"/>
        </p:scale>
        <p:origin x="196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36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06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7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51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7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966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5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20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1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5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66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13B9D-2968-F747-AFC0-736C479AC225}" type="datetimeFigureOut">
              <a:rPr lang="fr-FR" smtClean="0"/>
              <a:t>13/10/2020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F7C6E-A4A3-274F-854A-955401F4A0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75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747B7B-FF91-3E4C-B976-69F8CDE5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23" y="526447"/>
            <a:ext cx="4070498" cy="61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34669AD-A24B-9544-B5B5-5A9102C3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0795798-8E64-5743-9D1A-1DE21BFA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737" y="-10353"/>
            <a:ext cx="8530389" cy="72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1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B7F1DA-158C-5448-9C67-64F70DF4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8910" y="0"/>
            <a:ext cx="12942585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A8B7C93-513B-F043-8C33-9FC457D5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6574" y="-4599378"/>
            <a:ext cx="16714379" cy="140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F88C636-9B62-EF4B-81FB-7D9199DD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03508" cy="5165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AEA55FE-8B75-D443-A28E-00AD9F21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97" y="-1327418"/>
            <a:ext cx="3932463" cy="5165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00E33A-EFF5-A84A-BAC8-A5D0D455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240" y="2150664"/>
            <a:ext cx="3994146" cy="5165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1F39CCF-407D-CA40-AE0D-A50DCDA0A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0811" y="2582835"/>
            <a:ext cx="3903508" cy="5048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4032917-1F7B-7F4D-BD48-D273A2A26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604" y="3536592"/>
            <a:ext cx="3564676" cy="5048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0294289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̀me1" id="{0FA8D768-D875-0643-9239-0F66C31E1865}" vid="{2D356A49-F47F-1044-A1E2-6EE614B9B2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Thème1</Template>
  <TotalTime>1712</TotalTime>
  <Words>0</Words>
  <Application>Microsoft Macintosh PowerPoint</Application>
  <PresentationFormat>Personnalisé</PresentationFormat>
  <Paragraphs>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Thème1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11</cp:revision>
  <cp:lastPrinted>2020-10-13T10:34:30Z</cp:lastPrinted>
  <dcterms:created xsi:type="dcterms:W3CDTF">2020-10-13T08:14:04Z</dcterms:created>
  <dcterms:modified xsi:type="dcterms:W3CDTF">2020-10-14T12:46:09Z</dcterms:modified>
</cp:coreProperties>
</file>